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300" r:id="rId3"/>
    <p:sldId id="299" r:id="rId4"/>
    <p:sldId id="288" r:id="rId5"/>
    <p:sldId id="294" r:id="rId6"/>
    <p:sldId id="295" r:id="rId7"/>
    <p:sldId id="292" r:id="rId8"/>
    <p:sldId id="260" r:id="rId9"/>
    <p:sldId id="261" r:id="rId10"/>
    <p:sldId id="263" r:id="rId11"/>
    <p:sldId id="264" r:id="rId12"/>
    <p:sldId id="265" r:id="rId13"/>
    <p:sldId id="291" r:id="rId14"/>
    <p:sldId id="267" r:id="rId15"/>
    <p:sldId id="268" r:id="rId16"/>
    <p:sldId id="269" r:id="rId17"/>
    <p:sldId id="293" r:id="rId18"/>
    <p:sldId id="274" r:id="rId19"/>
    <p:sldId id="290" r:id="rId20"/>
    <p:sldId id="280" r:id="rId21"/>
    <p:sldId id="281" r:id="rId22"/>
    <p:sldId id="282" r:id="rId23"/>
    <p:sldId id="283" r:id="rId24"/>
    <p:sldId id="284" r:id="rId25"/>
    <p:sldId id="285" r:id="rId26"/>
    <p:sldId id="298" r:id="rId27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45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F3079B9-E9C1-43C2-BBC0-41E064EA14D0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E27D9F-842D-446D-AB8C-3EB8208A9A7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Фото - портрет Тараса Григоровича Шевчен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58750"/>
            <a:ext cx="1533525" cy="2390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1835696" y="311631"/>
            <a:ext cx="38763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ТАРАС ШЕВЧЕНКО </a:t>
            </a:r>
            <a:endParaRPr lang="uk-UA" sz="3200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uk-UA" sz="32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«</a:t>
            </a:r>
            <a:r>
              <a:rPr lang="uk-UA" sz="32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ІВАН ПІДКОВА»</a:t>
            </a:r>
            <a:endParaRPr lang="uk-UA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051720" y="1391379"/>
            <a:ext cx="216024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endParaRPr lang="uk-UA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колись — в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Україні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Ревіли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гармати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колись —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запорожці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Вміли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панувати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Панували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добували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славу, і волю;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Минулося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—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осталися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Могили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по полю.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Високії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могили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Де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лягло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спочити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Козацькеє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біле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 китайку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повите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Високії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могили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,—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Чорніють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як гори,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Та про волю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нишком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полі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З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вітрами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говорять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Свідок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слави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дідівщини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З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вітром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розмовляє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 внук косу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несе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 росу,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За ними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співає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колись — в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Україні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Лихо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танцювало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Журба в шинку мед-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горілку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Поставцем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кружала,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колись добре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жити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На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тій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Україні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...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згадаймо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!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може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серце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Хоть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трошки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спочине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uk-UA" sz="1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6193975" y="302359"/>
            <a:ext cx="219624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000" b="1" dirty="0"/>
              <a:t> </a:t>
            </a:r>
            <a:r>
              <a:rPr lang="en-US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II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Чорна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хмара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з-за Лиман</a:t>
            </a:r>
            <a:r>
              <a:rPr lang="uk-UA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endParaRPr lang="uk-UA" sz="1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uk-UA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Небо, сонце криє,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Синє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море </a:t>
            </a:r>
            <a:endParaRPr lang="uk-UA" sz="1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звірюкою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То стогне, то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endParaRPr lang="uk-UA" sz="1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Дніпра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гирло затопило.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А нуте,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хлоп'ята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На байдаки! Море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грає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—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Ходім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погуляти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!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Висипали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запорожці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—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Лиман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човни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вкрили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«Грай же, море!» —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заспівали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Запінились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хвилі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Кругом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хвилі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як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гори: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землі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неба.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Серце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мліє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— а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козакам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Того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тільки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й треба.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Пливуть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собі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та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співають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Рибалка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літає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...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попереду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отаман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Веде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куди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знає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Походжає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вздовж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байдака,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Гасне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люлька в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роті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Поглядає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сюди-туди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Де-де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буть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роботі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Закрутивши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чорні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уси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За ухо чуприну,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Підняв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шапку —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човни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стали.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Нехай ворог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гине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!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Не в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Сінопу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,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отамани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Панове-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молодці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!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 у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Царград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до султана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Поїдемо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гості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Добре, батьку-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отамане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! —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Кругом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заревіло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—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Спасибі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вам! —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Надів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шапку.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Знову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закипіло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Синє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море.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Вздовж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байдака</a:t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Знову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походжає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Пан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отаман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та на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хвилю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Мовчки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поглядає</a:t>
            </a:r>
            <a:r>
              <a:rPr lang="ru-RU" sz="1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uk-UA" sz="1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Taras_Grigorovich_SHevchenko-van_Pdkova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2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25346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85900"/>
            <a:ext cx="9144000" cy="388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497754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44563"/>
            <a:ext cx="9144000" cy="496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983968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31850"/>
            <a:ext cx="9144000" cy="519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ajka_presviata_pokrova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44575"/>
            <a:ext cx="9144000" cy="4767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0557128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1050"/>
            <a:ext cx="9144000" cy="5294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2337886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09563"/>
            <a:ext cx="9144000" cy="623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9795966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63550"/>
            <a:ext cx="9144000" cy="593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658938" y="0"/>
            <a:ext cx="5824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_210_Book_illustrations_of_Historical_description_of_the_clothes_and_weapons_of_Russian_troops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17713" y="0"/>
            <a:ext cx="5108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678661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zak1.gif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728663"/>
            <a:ext cx="9144000" cy="5399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~PP1128.WAV">
            <a:hlinkClick r:id="" action="ppaction://media"/>
          </p:cNvPr>
          <p:cNvPicPr>
            <a:picLocks noRot="1" noChangeAspect="1"/>
          </p:cNvPicPr>
          <p:nvPr>
            <a:wavAudioFile r:embed="rId1" name="~PP1128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71514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1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155575"/>
            <a:ext cx="9144000" cy="6545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~PP3175.WAV">
            <a:hlinkClick r:id="" action="ppaction://media"/>
          </p:cNvPr>
          <p:cNvPicPr>
            <a:picLocks noRot="1" noChangeAspect="1"/>
          </p:cNvPicPr>
          <p:nvPr>
            <a:wavAudioFile r:embed="rId1" name="~PP3175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2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2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225425"/>
            <a:ext cx="9144000" cy="6405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~PP110.WAV">
            <a:hlinkClick r:id="" action="ppaction://media"/>
          </p:cNvPr>
          <p:cNvPicPr>
            <a:picLocks noRot="1" noChangeAspect="1"/>
          </p:cNvPicPr>
          <p:nvPr>
            <a:wavAudioFile r:embed="rId1" name="~PP110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3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646113"/>
            <a:ext cx="9144000" cy="556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~PP1126.WAV">
            <a:hlinkClick r:id="" action="ppaction://media"/>
          </p:cNvPr>
          <p:cNvPicPr>
            <a:picLocks noRot="1" noChangeAspect="1"/>
          </p:cNvPicPr>
          <p:nvPr>
            <a:wavAudioFile r:embed="rId1" name="~PP1126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4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612775"/>
            <a:ext cx="9144000" cy="5630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~PP2157.WAV">
            <a:hlinkClick r:id="" action="ppaction://media"/>
          </p:cNvPr>
          <p:cNvPicPr>
            <a:picLocks noRot="1" noChangeAspect="1"/>
          </p:cNvPicPr>
          <p:nvPr>
            <a:wavAudioFile r:embed="rId1" name="~PP2157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6929486" cy="642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3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646113"/>
            <a:ext cx="9144000" cy="556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~PP1126.WAV">
            <a:hlinkClick r:id="" action="ppaction://media"/>
          </p:cNvPr>
          <p:cNvPicPr>
            <a:picLocks noRot="1" noChangeAspect="1"/>
          </p:cNvPicPr>
          <p:nvPr>
            <a:wavAudioFile r:embed="rId1" name="~PP1126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58058029_chajky_na_baltyci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15963"/>
            <a:ext cx="9144000" cy="542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ayka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7800"/>
            <a:ext cx="9144000" cy="6500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5)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14348" y="642918"/>
            <a:ext cx="7286676" cy="5286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9960185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0175" y="0"/>
            <a:ext cx="8883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5_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5888"/>
            <a:ext cx="9144000" cy="6624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5_3 (1)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5888"/>
            <a:ext cx="9144000" cy="6624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16</Words>
  <Application>Microsoft Office PowerPoint</Application>
  <PresentationFormat>Екран (4:3)</PresentationFormat>
  <Paragraphs>8</Paragraphs>
  <Slides>26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26</vt:i4>
      </vt:variant>
    </vt:vector>
  </HeadingPairs>
  <TitlesOfParts>
    <vt:vector size="27" baseType="lpstr">
      <vt:lpstr>Бумажная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Guest</cp:lastModifiedBy>
  <cp:revision>26</cp:revision>
  <dcterms:created xsi:type="dcterms:W3CDTF">2013-10-25T20:26:31Z</dcterms:created>
  <dcterms:modified xsi:type="dcterms:W3CDTF">2013-10-31T11:58:00Z</dcterms:modified>
</cp:coreProperties>
</file>